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83" r:id="rId4"/>
    <p:sldId id="281" r:id="rId5"/>
    <p:sldId id="282" r:id="rId6"/>
    <p:sldId id="260" r:id="rId7"/>
    <p:sldId id="261" r:id="rId8"/>
    <p:sldId id="262" r:id="rId9"/>
    <p:sldId id="263" r:id="rId10"/>
    <p:sldId id="265" r:id="rId11"/>
    <p:sldId id="264" r:id="rId12"/>
    <p:sldId id="28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58FEA3-6DD3-448E-95A5-10A82C9AED8E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C6B025-A160-4E06-A200-124A0D2C7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70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DFB31C-0ECF-4BF5-B727-B74CCB511606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3DBA64-C2F2-4062-8892-DAC698D79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5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2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not a member of the faculty council.</a:t>
            </a:r>
          </a:p>
          <a:p>
            <a:r>
              <a:rPr lang="en-US" dirty="0" smtClean="0"/>
              <a:t>I am not allowed to fill out a teacher evaluation or write a</a:t>
            </a:r>
            <a:r>
              <a:rPr lang="en-US" baseline="0" dirty="0" smtClean="0"/>
              <a:t> letter of recommendation for you.</a:t>
            </a:r>
          </a:p>
          <a:p>
            <a:r>
              <a:rPr lang="en-US" baseline="0" dirty="0" smtClean="0"/>
              <a:t>The Faculty Council members may do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2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5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just gets you in the door.</a:t>
            </a:r>
          </a:p>
          <a:p>
            <a:r>
              <a:rPr lang="en-US" dirty="0" smtClean="0"/>
              <a:t>Having a very high GPA does not make you more eligible for</a:t>
            </a:r>
            <a:r>
              <a:rPr lang="en-US" baseline="0" dirty="0" smtClean="0"/>
              <a:t> membership.</a:t>
            </a:r>
          </a:p>
          <a:p>
            <a:r>
              <a:rPr lang="en-US" baseline="0" dirty="0" smtClean="0"/>
              <a:t>Your GPA has no more influence on eligibility for membership.</a:t>
            </a:r>
          </a:p>
          <a:p>
            <a:r>
              <a:rPr lang="en-US" baseline="0" dirty="0" smtClean="0"/>
              <a:t>We are going to talk about 4 aspects of the NHS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6 pages to complete.</a:t>
            </a:r>
          </a:p>
          <a:p>
            <a:r>
              <a:rPr lang="en-US" dirty="0" smtClean="0"/>
              <a:t>Application is available on the </a:t>
            </a:r>
            <a:r>
              <a:rPr lang="en-US" baseline="0" dirty="0" err="1" smtClean="0"/>
              <a:t>Beca</a:t>
            </a:r>
            <a:r>
              <a:rPr lang="en-US" baseline="0" dirty="0" smtClean="0"/>
              <a:t> website. Go to Academics tab, NHS, Application.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90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Positions can be held at </a:t>
            </a:r>
            <a:r>
              <a:rPr lang="en-US" dirty="0" err="1" smtClean="0"/>
              <a:t>Beca</a:t>
            </a:r>
            <a:r>
              <a:rPr lang="en-US" dirty="0" smtClean="0"/>
              <a:t> or in the community</a:t>
            </a:r>
          </a:p>
          <a:p>
            <a:r>
              <a:rPr lang="en-US" dirty="0" smtClean="0"/>
              <a:t>Do not include membership</a:t>
            </a:r>
            <a:r>
              <a:rPr lang="en-US" baseline="0" dirty="0" smtClean="0"/>
              <a:t> in Who’s Who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fifth page is character.</a:t>
            </a:r>
          </a:p>
          <a:p>
            <a:r>
              <a:rPr lang="en-US" dirty="0" smtClean="0"/>
              <a:t>These are qualities</a:t>
            </a:r>
            <a:r>
              <a:rPr lang="en-US" baseline="0" dirty="0" smtClean="0"/>
              <a:t> that NHS feels are important for membership.</a:t>
            </a:r>
          </a:p>
          <a:p>
            <a:r>
              <a:rPr lang="en-US" baseline="0" dirty="0" smtClean="0"/>
              <a:t>The teachers use this page to evaluate your character. </a:t>
            </a:r>
          </a:p>
          <a:p>
            <a:r>
              <a:rPr lang="en-US" baseline="0" dirty="0" smtClean="0"/>
              <a:t>Only put your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last page is the verification statement.</a:t>
            </a:r>
          </a:p>
          <a:p>
            <a:r>
              <a:rPr lang="en-US" dirty="0" smtClean="0"/>
              <a:t>Make</a:t>
            </a:r>
            <a:r>
              <a:rPr lang="en-US" baseline="0" dirty="0" smtClean="0"/>
              <a:t> sure you and a parent sign it indicating that all the </a:t>
            </a:r>
            <a:r>
              <a:rPr lang="en-US" baseline="0" dirty="0" err="1" smtClean="0"/>
              <a:t>infomation</a:t>
            </a:r>
            <a:r>
              <a:rPr lang="en-US" baseline="0" dirty="0" smtClean="0"/>
              <a:t> on the application is true.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Petruzzelli</a:t>
            </a:r>
            <a:r>
              <a:rPr lang="en-US" dirty="0" smtClean="0"/>
              <a:t>, Mrs. Young, Mr. </a:t>
            </a:r>
            <a:r>
              <a:rPr lang="en-US" dirty="0" err="1" smtClean="0"/>
              <a:t>Henrich</a:t>
            </a:r>
            <a:r>
              <a:rPr lang="en-US" dirty="0" smtClean="0"/>
              <a:t>, and Mrs. Peoples may evaluate</a:t>
            </a:r>
            <a:r>
              <a:rPr lang="en-US" baseline="0" dirty="0" smtClean="0"/>
              <a:t> or write a letter for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9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fight the forms: You do not have to fill in every rectangle and if you need more space, make another copy.</a:t>
            </a:r>
          </a:p>
          <a:p>
            <a:r>
              <a:rPr lang="en-US" dirty="0" smtClean="0"/>
              <a:t>Any</a:t>
            </a:r>
            <a:r>
              <a:rPr lang="en-US" baseline="0" dirty="0" smtClean="0"/>
              <a:t> of the NHS Council members or I will be glad to critique your application before you finalize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DBA64-C2F2-4062-8892-DAC698D796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F5DAF0-4E92-4C27-A8FE-326C3E40FAA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EF8EA-E12B-418A-9B83-6CF3E42BFF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942" y="1295400"/>
            <a:ext cx="7851648" cy="990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National Honor Society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" name="Picture 4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971800"/>
            <a:ext cx="2601132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Remember the application deadline, May 11</a:t>
            </a:r>
            <a:r>
              <a:rPr lang="en-US" baseline="30000" dirty="0" smtClean="0"/>
              <a:t>th</a:t>
            </a:r>
            <a:r>
              <a:rPr lang="en-US" dirty="0" smtClean="0"/>
              <a:t>! </a:t>
            </a:r>
          </a:p>
          <a:p>
            <a:r>
              <a:rPr lang="en-US" dirty="0" smtClean="0"/>
              <a:t>Fill out the application carefully.  Teachers do not necessarily know everything about you and must be able to evaluate you from the application.</a:t>
            </a:r>
          </a:p>
          <a:p>
            <a:r>
              <a:rPr lang="en-US" dirty="0" smtClean="0"/>
              <a:t>List accomplishments only once; </a:t>
            </a:r>
            <a:r>
              <a:rPr lang="en-US" b="1" i="1" dirty="0" smtClean="0"/>
              <a:t>no repeats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leadership, service, and activities must have been performed while in high school.</a:t>
            </a:r>
          </a:p>
          <a:p>
            <a:r>
              <a:rPr lang="en-US" dirty="0" smtClean="0"/>
              <a:t>If you have any questions, see Mrs. Eick before submitting application.</a:t>
            </a:r>
            <a:endParaRPr lang="en-US" dirty="0"/>
          </a:p>
        </p:txBody>
      </p:sp>
      <p:pic>
        <p:nvPicPr>
          <p:cNvPr id="5" name="Content Placeholder 3" descr="hi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792480"/>
            <a:ext cx="2286000" cy="1143000"/>
          </a:xfrm>
          <a:prstGeom prst="rect">
            <a:avLst/>
          </a:prstGeom>
        </p:spPr>
      </p:pic>
      <p:pic>
        <p:nvPicPr>
          <p:cNvPr id="6" name="Picture 5" descr="N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9875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The NHS Faculty Council selects members based on teacher evaluations and applications.</a:t>
            </a:r>
          </a:p>
          <a:p>
            <a:r>
              <a:rPr lang="en-US" dirty="0" smtClean="0"/>
              <a:t>Members of NHS Faculty Council are:</a:t>
            </a:r>
          </a:p>
          <a:p>
            <a:pPr>
              <a:buNone/>
            </a:pPr>
            <a:r>
              <a:rPr lang="en-US" dirty="0" smtClean="0"/>
              <a:t>	Mrs. </a:t>
            </a:r>
            <a:r>
              <a:rPr lang="en-US" dirty="0" err="1" smtClean="0"/>
              <a:t>Eick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Mr. Grasso</a:t>
            </a:r>
          </a:p>
          <a:p>
            <a:pPr>
              <a:buNone/>
            </a:pPr>
            <a:r>
              <a:rPr lang="en-US" dirty="0" smtClean="0"/>
              <a:t>	Mr. Messina</a:t>
            </a:r>
          </a:p>
          <a:p>
            <a:pPr>
              <a:buNone/>
            </a:pPr>
            <a:r>
              <a:rPr lang="en-US" dirty="0" smtClean="0"/>
              <a:t>	Mrs. Ruth</a:t>
            </a:r>
          </a:p>
          <a:p>
            <a:pPr>
              <a:buNone/>
            </a:pPr>
            <a:r>
              <a:rPr lang="en-US" dirty="0" smtClean="0"/>
              <a:t>	Mrs. Rutherford</a:t>
            </a:r>
          </a:p>
          <a:p>
            <a:pPr>
              <a:buNone/>
            </a:pPr>
            <a:r>
              <a:rPr lang="en-US" dirty="0" smtClean="0"/>
              <a:t>	Mr. </a:t>
            </a:r>
            <a:r>
              <a:rPr lang="en-US" dirty="0" err="1" smtClean="0"/>
              <a:t>Tomaszewski</a:t>
            </a:r>
            <a:endParaRPr lang="en-US" dirty="0"/>
          </a:p>
        </p:txBody>
      </p:sp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ues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12546" y="1600200"/>
            <a:ext cx="4267200" cy="4267200"/>
          </a:xfrm>
        </p:spPr>
      </p:pic>
      <p:pic>
        <p:nvPicPr>
          <p:cNvPr id="5" name="Picture 4" descr="N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6330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3.500 cumulative GPA is the threshold for membership consideration.</a:t>
            </a:r>
            <a:endParaRPr lang="en-US" sz="4000" dirty="0"/>
          </a:p>
        </p:txBody>
      </p:sp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0"/>
            <a:ext cx="889859" cy="990600"/>
          </a:xfrm>
          <a:prstGeom prst="rect">
            <a:avLst/>
          </a:prstGeom>
        </p:spPr>
      </p:pic>
      <p:pic>
        <p:nvPicPr>
          <p:cNvPr id="8" name="Content Placeholder 7" descr="threshold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362200" y="2362200"/>
            <a:ext cx="4190999" cy="4190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application</a:t>
            </a:r>
            <a:endParaRPr lang="en-US" dirty="0"/>
          </a:p>
        </p:txBody>
      </p:sp>
      <p:pic>
        <p:nvPicPr>
          <p:cNvPr id="4" name="Content Placeholder 3" descr="applica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057400"/>
            <a:ext cx="3581400" cy="3597388"/>
          </a:xfrm>
        </p:spPr>
      </p:pic>
      <p:pic>
        <p:nvPicPr>
          <p:cNvPr id="5" name="Picture 4" descr="N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0"/>
            <a:ext cx="1009650" cy="11239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8553" y="5654788"/>
            <a:ext cx="834824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DUE DATE: Thursday, May 11</a:t>
            </a:r>
            <a:r>
              <a:rPr lang="en-US" sz="5000" baseline="30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5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endParaRPr lang="en-US" sz="5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Club, activity, or band officer</a:t>
            </a:r>
          </a:p>
          <a:p>
            <a:r>
              <a:rPr lang="en-US" dirty="0" smtClean="0"/>
              <a:t>Team captain</a:t>
            </a:r>
          </a:p>
          <a:p>
            <a:r>
              <a:rPr lang="en-US" dirty="0" smtClean="0"/>
              <a:t>Student Council officer or representative</a:t>
            </a:r>
          </a:p>
          <a:p>
            <a:r>
              <a:rPr lang="en-US" dirty="0" smtClean="0"/>
              <a:t>Retreat team leader</a:t>
            </a:r>
          </a:p>
          <a:p>
            <a:r>
              <a:rPr lang="en-US" dirty="0" smtClean="0"/>
              <a:t>Peer listener</a:t>
            </a:r>
          </a:p>
          <a:p>
            <a:r>
              <a:rPr lang="en-US" dirty="0" smtClean="0"/>
              <a:t>Yearbook editor</a:t>
            </a:r>
          </a:p>
          <a:p>
            <a:r>
              <a:rPr lang="en-US" dirty="0" smtClean="0"/>
              <a:t>Hawk Ambassador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CYO coach</a:t>
            </a:r>
          </a:p>
          <a:p>
            <a:r>
              <a:rPr lang="en-US" dirty="0" smtClean="0"/>
              <a:t>Founder  of a club or activity</a:t>
            </a:r>
          </a:p>
          <a:p>
            <a:r>
              <a:rPr lang="en-US" dirty="0" smtClean="0"/>
              <a:t>Attendee at leadership conference</a:t>
            </a:r>
          </a:p>
          <a:p>
            <a:r>
              <a:rPr lang="en-US" dirty="0" smtClean="0"/>
              <a:t>Director, writer, or producer for feeder school play</a:t>
            </a:r>
          </a:p>
          <a:p>
            <a:r>
              <a:rPr lang="en-US" dirty="0" smtClean="0"/>
              <a:t>Camp counselor</a:t>
            </a:r>
          </a:p>
          <a:p>
            <a:r>
              <a:rPr lang="en-US" dirty="0" smtClean="0"/>
              <a:t>Science Fair mentor</a:t>
            </a:r>
          </a:p>
          <a:p>
            <a:r>
              <a:rPr lang="en-US" dirty="0" smtClean="0"/>
              <a:t>Scout projects</a:t>
            </a:r>
          </a:p>
          <a:p>
            <a:r>
              <a:rPr lang="en-US" dirty="0" smtClean="0"/>
              <a:t>Vacation Bible Study or CCD teacher</a:t>
            </a:r>
            <a:endParaRPr lang="en-US" dirty="0"/>
          </a:p>
        </p:txBody>
      </p:sp>
      <p:pic>
        <p:nvPicPr>
          <p:cNvPr id="5" name="Picture 4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r>
              <a:rPr lang="en-US" dirty="0" smtClean="0"/>
              <a:t>List service along with dates and hours that </a:t>
            </a:r>
            <a:r>
              <a:rPr lang="en-US" u="sng" dirty="0" smtClean="0"/>
              <a:t>are beyond theology requirement</a:t>
            </a:r>
            <a:r>
              <a:rPr lang="en-US" dirty="0" smtClean="0"/>
              <a:t>. Please include total number of hours.  List service with most hours first.</a:t>
            </a:r>
          </a:p>
          <a:p>
            <a:endParaRPr lang="en-US" u="sng" dirty="0" smtClean="0"/>
          </a:p>
          <a:p>
            <a:r>
              <a:rPr lang="en-US" dirty="0" smtClean="0"/>
              <a:t>Do not list any service for which you have been paid.</a:t>
            </a:r>
          </a:p>
          <a:p>
            <a:endParaRPr lang="en-US" dirty="0" smtClean="0"/>
          </a:p>
          <a:p>
            <a:r>
              <a:rPr lang="en-US" dirty="0" smtClean="0"/>
              <a:t>Service must have occurred in high school.</a:t>
            </a:r>
          </a:p>
          <a:p>
            <a:endParaRPr lang="en-US" dirty="0"/>
          </a:p>
        </p:txBody>
      </p:sp>
      <p:pic>
        <p:nvPicPr>
          <p:cNvPr id="5" name="Picture 4" descr="NH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activities in order of length of involvement, </a:t>
            </a:r>
            <a:r>
              <a:rPr lang="en-US" u="sng" dirty="0" smtClean="0"/>
              <a:t>longest involvement first.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List only activities in which you have been involved during high school.</a:t>
            </a:r>
          </a:p>
          <a:p>
            <a:endParaRPr lang="en-US" u="sng" dirty="0"/>
          </a:p>
        </p:txBody>
      </p:sp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90600" y="2114973"/>
            <a:ext cx="7583704" cy="417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0"/>
            <a:ext cx="1009650" cy="112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STATEMENT</a:t>
            </a:r>
            <a:endParaRPr lang="en-US" dirty="0"/>
          </a:p>
        </p:txBody>
      </p:sp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0"/>
            <a:ext cx="1009650" cy="1123950"/>
          </a:xfrm>
          <a:prstGeom prst="rect">
            <a:avLst/>
          </a:prstGeom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946" y="1981200"/>
            <a:ext cx="874610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247775"/>
            <a:ext cx="8229600" cy="5715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Complete your application.</a:t>
            </a:r>
          </a:p>
          <a:p>
            <a:endParaRPr lang="en-US" dirty="0"/>
          </a:p>
          <a:p>
            <a:r>
              <a:rPr lang="en-US" dirty="0" smtClean="0"/>
              <a:t>Print your completed application and submit it to Mrs. Eick on or before Thursday, May 11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Select your evaluators: Ask three (3) current teachers of major subjects* and three (3) other faculty members or administrators to evaluate your application.  </a:t>
            </a:r>
          </a:p>
          <a:p>
            <a:pPr marL="0" indent="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    *A major subject is a class that meets each day of the cycle. </a:t>
            </a:r>
          </a:p>
          <a:p>
            <a:endParaRPr lang="en-US" dirty="0"/>
          </a:p>
          <a:p>
            <a:r>
              <a:rPr lang="en-US" dirty="0"/>
              <a:t>Email your application to Mrs. Eick and Cc your chosen six (6) evaluators on or before Thursday, May 11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0"/>
            <a:ext cx="1009650" cy="1123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7672" y="816888"/>
            <a:ext cx="513063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TO DO NEXT</a:t>
            </a:r>
            <a:endParaRPr lang="en-US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5581</TotalTime>
  <Words>614</Words>
  <Application>Microsoft Office PowerPoint</Application>
  <PresentationFormat>On-screen Show (4:3)</PresentationFormat>
  <Paragraphs>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National Honor Society</vt:lpstr>
      <vt:lpstr>3.500 cumulative GPA is the threshold for membership consideration.</vt:lpstr>
      <vt:lpstr>Completing the application</vt:lpstr>
      <vt:lpstr>Leadership</vt:lpstr>
      <vt:lpstr>Service</vt:lpstr>
      <vt:lpstr>ACTIVITIES</vt:lpstr>
      <vt:lpstr>CHARACTER</vt:lpstr>
      <vt:lpstr>VERIFICATION STATEMENT</vt:lpstr>
      <vt:lpstr>PowerPoint Presentation</vt:lpstr>
      <vt:lpstr>PowerPoint Presentation</vt:lpstr>
      <vt:lpstr>NHS Selection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Honor Society</dc:title>
  <dc:creator>Janice</dc:creator>
  <cp:lastModifiedBy>Guylaine Campbell</cp:lastModifiedBy>
  <cp:revision>113</cp:revision>
  <cp:lastPrinted>2017-04-19T18:14:48Z</cp:lastPrinted>
  <dcterms:created xsi:type="dcterms:W3CDTF">2010-04-25T17:48:03Z</dcterms:created>
  <dcterms:modified xsi:type="dcterms:W3CDTF">2017-04-21T12:08:40Z</dcterms:modified>
</cp:coreProperties>
</file>